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771" r:id="rId2"/>
    <p:sldId id="265" r:id="rId3"/>
    <p:sldId id="773" r:id="rId4"/>
    <p:sldId id="774" r:id="rId5"/>
    <p:sldId id="775" r:id="rId6"/>
    <p:sldId id="776" r:id="rId7"/>
    <p:sldId id="777" r:id="rId8"/>
    <p:sldId id="778" r:id="rId9"/>
    <p:sldId id="779" r:id="rId10"/>
    <p:sldId id="780" r:id="rId11"/>
    <p:sldId id="781" r:id="rId12"/>
    <p:sldId id="782" r:id="rId13"/>
    <p:sldId id="783" r:id="rId14"/>
    <p:sldId id="784" r:id="rId15"/>
    <p:sldId id="785" r:id="rId16"/>
    <p:sldId id="786" r:id="rId17"/>
    <p:sldId id="787" r:id="rId18"/>
    <p:sldId id="788" r:id="rId19"/>
    <p:sldId id="789" r:id="rId20"/>
    <p:sldId id="790" r:id="rId21"/>
    <p:sldId id="791" r:id="rId22"/>
    <p:sldId id="792" r:id="rId23"/>
    <p:sldId id="793" r:id="rId24"/>
    <p:sldId id="794" r:id="rId25"/>
    <p:sldId id="795" r:id="rId26"/>
    <p:sldId id="796" r:id="rId27"/>
    <p:sldId id="797" r:id="rId28"/>
    <p:sldId id="798" r:id="rId29"/>
    <p:sldId id="799" r:id="rId30"/>
    <p:sldId id="800" r:id="rId31"/>
    <p:sldId id="801" r:id="rId32"/>
    <p:sldId id="802" r:id="rId33"/>
    <p:sldId id="803" r:id="rId34"/>
    <p:sldId id="804" r:id="rId35"/>
    <p:sldId id="805" r:id="rId36"/>
    <p:sldId id="806" r:id="rId37"/>
    <p:sldId id="807" r:id="rId38"/>
    <p:sldId id="808" r:id="rId39"/>
    <p:sldId id="809" r:id="rId40"/>
    <p:sldId id="810" r:id="rId41"/>
    <p:sldId id="811" r:id="rId42"/>
    <p:sldId id="812" r:id="rId43"/>
    <p:sldId id="813" r:id="rId44"/>
    <p:sldId id="772" r:id="rId45"/>
    <p:sldId id="260" r:id="rId46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60000"/>
    <a:srgbClr val="FF1D1D"/>
    <a:srgbClr val="F4B183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94830" autoAdjust="0"/>
  </p:normalViewPr>
  <p:slideViewPr>
    <p:cSldViewPr snapToGrid="0">
      <p:cViewPr varScale="1">
        <p:scale>
          <a:sx n="82" d="100"/>
          <a:sy n="82" d="100"/>
        </p:scale>
        <p:origin x="-318" y="-90"/>
      </p:cViewPr>
      <p:guideLst>
        <p:guide orient="horz" pos="2160"/>
        <p:guide pos="3659"/>
        <p:guide pos="756"/>
        <p:guide pos="6085"/>
      </p:guideLst>
    </p:cSldViewPr>
  </p:slideViewPr>
  <p:outlineViewPr>
    <p:cViewPr>
      <p:scale>
        <a:sx n="33" d="100"/>
        <a:sy n="33" d="100"/>
      </p:scale>
      <p:origin x="0" y="-3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E238-23A0-4F1A-8A46-BB502B62DCDD}" type="datetimeFigureOut">
              <a:rPr lang="zh-CN" altLang="en-US" smtClean="0"/>
              <a:t>2018-12-10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A16D-C77F-42ED-B06C-0E600EB8C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3EB1EEB-DEA3-471C-9B13-BD1306DAA92C}" type="slidenum">
              <a:rPr lang="zh-CN" altLang="en-US" sz="1800" dirty="0" smtClean="0"/>
              <a:pPr algn="l">
                <a:defRPr/>
              </a:pPr>
              <a:t>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0E6C7EA-AB3F-4252-9948-29775D12A230}" type="slidenum">
              <a:rPr lang="zh-CN" altLang="en-US" sz="1800" dirty="0" smtClean="0"/>
              <a:pPr algn="l">
                <a:defRPr/>
              </a:pPr>
              <a:t>12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2B3E20F-28FE-4DF0-B43D-B055421933F2}" type="slidenum">
              <a:rPr lang="zh-CN" altLang="en-US" sz="1800" dirty="0" smtClean="0"/>
              <a:pPr algn="l">
                <a:defRPr/>
              </a:pPr>
              <a:t>13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E4EDC0B-5F9E-4F33-8B86-78A47EAFFAB1}" type="slidenum">
              <a:rPr lang="zh-CN" altLang="en-US" sz="1800" dirty="0" smtClean="0"/>
              <a:pPr algn="l">
                <a:defRPr/>
              </a:pPr>
              <a:t>14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A503DFE-7649-43D0-9E2D-880691045283}" type="slidenum">
              <a:rPr lang="zh-CN" altLang="en-US" sz="1800" dirty="0" smtClean="0"/>
              <a:pPr algn="l">
                <a:defRPr/>
              </a:pPr>
              <a:t>15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3E93993-11F2-49ED-A440-C9E6CFD86CBC}" type="slidenum">
              <a:rPr lang="zh-CN" altLang="en-US" sz="1800" dirty="0" smtClean="0"/>
              <a:pPr algn="l">
                <a:defRPr/>
              </a:pPr>
              <a:t>16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F0DF519-05B2-4F48-9949-4B0415EFC406}" type="slidenum">
              <a:rPr lang="zh-CN" altLang="en-US" sz="1800" dirty="0" smtClean="0"/>
              <a:pPr algn="l">
                <a:defRPr/>
              </a:pPr>
              <a:t>17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555B5A3-E5E6-4963-BE95-FCF0FAADC98B}" type="slidenum">
              <a:rPr lang="zh-CN" altLang="en-US" sz="1800" dirty="0" smtClean="0"/>
              <a:pPr algn="l">
                <a:defRPr/>
              </a:pPr>
              <a:t>18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3A6204E-2627-417C-A7E6-3D52466EC170}" type="slidenum">
              <a:rPr lang="zh-CN" altLang="en-US" sz="1800" dirty="0" smtClean="0"/>
              <a:pPr algn="l">
                <a:defRPr/>
              </a:pPr>
              <a:t>19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59674A2-8C26-47FF-BBB1-F267846254B4}" type="slidenum">
              <a:rPr lang="zh-CN" altLang="en-US" sz="1800" dirty="0" smtClean="0"/>
              <a:pPr algn="l">
                <a:defRPr/>
              </a:pPr>
              <a:t>20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AFE1665-7122-4AAD-8E25-A536C73C4D56}" type="slidenum">
              <a:rPr lang="zh-CN" altLang="en-US" sz="1800" dirty="0" smtClean="0"/>
              <a:pPr algn="l">
                <a:defRPr/>
              </a:pPr>
              <a:t>21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846DD5A-1CCF-4DD0-AD1F-252C4F06A221}" type="slidenum">
              <a:rPr lang="zh-CN" altLang="en-US" sz="1800" dirty="0" smtClean="0"/>
              <a:pPr algn="l">
                <a:defRPr/>
              </a:pPr>
              <a:t>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D45CE88-B696-4896-83C9-23E2A5FE48AB}" type="slidenum">
              <a:rPr lang="zh-CN" altLang="en-US" sz="1800" dirty="0" smtClean="0"/>
              <a:pPr algn="l">
                <a:defRPr/>
              </a:pPr>
              <a:t>22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BA769D6-2C5F-4D47-A7F9-8DB45DC593C3}" type="slidenum">
              <a:rPr lang="zh-CN" altLang="en-US" sz="1800" dirty="0" smtClean="0"/>
              <a:pPr algn="l">
                <a:defRPr/>
              </a:pPr>
              <a:t>23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21AA2AA-D790-4C1A-955B-20198FC231CC}" type="slidenum">
              <a:rPr lang="zh-CN" altLang="en-US" sz="1800" dirty="0" smtClean="0"/>
              <a:pPr algn="l">
                <a:defRPr/>
              </a:pPr>
              <a:t>24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849DBCF-7A33-418B-944C-E93281AD6955}" type="slidenum">
              <a:rPr lang="zh-CN" altLang="en-US" sz="1800" dirty="0" smtClean="0"/>
              <a:pPr algn="l">
                <a:defRPr/>
              </a:pPr>
              <a:t>25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FC9478C-1034-4F0C-9CBC-59EFC0BB0EB7}" type="slidenum">
              <a:rPr lang="zh-CN" altLang="en-US" sz="1800" dirty="0" smtClean="0"/>
              <a:pPr algn="l">
                <a:defRPr/>
              </a:pPr>
              <a:t>26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A99C7EB-A0E9-460F-9464-B34A0006A78C}" type="slidenum">
              <a:rPr lang="zh-CN" altLang="en-US" sz="1800" dirty="0" smtClean="0"/>
              <a:pPr algn="l">
                <a:defRPr/>
              </a:pPr>
              <a:t>27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E120E4A-0773-4E80-A392-C53A56966DB3}" type="slidenum">
              <a:rPr lang="zh-CN" altLang="en-US" sz="1800" dirty="0" smtClean="0"/>
              <a:pPr algn="l">
                <a:defRPr/>
              </a:pPr>
              <a:t>28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CFA3365-DA4D-4F43-9979-48E4ED0307A5}" type="slidenum">
              <a:rPr lang="zh-CN" altLang="en-US" sz="1800" dirty="0" smtClean="0"/>
              <a:pPr algn="l">
                <a:defRPr/>
              </a:pPr>
              <a:t>29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8BBD7A2-F3D5-4646-B60A-A7FD05EF41F8}" type="slidenum">
              <a:rPr lang="zh-CN" altLang="en-US" sz="1800" dirty="0" smtClean="0"/>
              <a:pPr algn="l">
                <a:defRPr/>
              </a:pPr>
              <a:t>30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D911474-2D71-4486-809E-90A921A4473A}" type="slidenum">
              <a:rPr lang="zh-CN" altLang="en-US" sz="1800" dirty="0" smtClean="0"/>
              <a:pPr algn="l">
                <a:defRPr/>
              </a:pPr>
              <a:t>31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3C6861E-348D-4C52-960A-4D362F9791AF}" type="slidenum">
              <a:rPr lang="zh-CN" altLang="en-US" sz="1800" dirty="0" smtClean="0"/>
              <a:pPr algn="l">
                <a:defRPr/>
              </a:pPr>
              <a:t>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88CD790-D033-4E05-B01C-315F59C5E976}" type="slidenum">
              <a:rPr lang="zh-CN" altLang="en-US" sz="1800" dirty="0" smtClean="0"/>
              <a:pPr algn="l">
                <a:defRPr/>
              </a:pPr>
              <a:t>32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722F559-8A4F-4C9D-8538-92531AEB1777}" type="slidenum">
              <a:rPr lang="zh-CN" altLang="en-US" sz="1800" dirty="0" smtClean="0"/>
              <a:pPr algn="l">
                <a:defRPr/>
              </a:pPr>
              <a:t>33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8B10309-3189-4660-AB47-870F110F02F4}" type="slidenum">
              <a:rPr lang="zh-CN" altLang="en-US" sz="1800" dirty="0" smtClean="0"/>
              <a:pPr algn="l">
                <a:defRPr/>
              </a:pPr>
              <a:t>34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77801DF-88A1-4708-B452-87FE9C78D51A}" type="slidenum">
              <a:rPr lang="zh-CN" altLang="en-US" sz="1800" dirty="0" smtClean="0"/>
              <a:pPr algn="l">
                <a:defRPr/>
              </a:pPr>
              <a:t>35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6B4A660-813D-4DAA-9FD7-118C71D3AF5B}" type="slidenum">
              <a:rPr lang="zh-CN" altLang="en-US" sz="1800" dirty="0" smtClean="0"/>
              <a:pPr algn="l">
                <a:defRPr/>
              </a:pPr>
              <a:t>36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3200B5A-3E01-4115-BFA9-0D1264C77243}" type="slidenum">
              <a:rPr lang="zh-CN" altLang="en-US" sz="1800" dirty="0" smtClean="0"/>
              <a:pPr algn="l">
                <a:defRPr/>
              </a:pPr>
              <a:t>37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6964A93-4670-428E-8192-9E7F21F6FAF6}" type="slidenum">
              <a:rPr lang="zh-CN" altLang="en-US" sz="1800" dirty="0" smtClean="0"/>
              <a:pPr algn="l">
                <a:defRPr/>
              </a:pPr>
              <a:t>38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D2E50F4-95BB-4E8F-A0B0-961A33EF5DBE}" type="slidenum">
              <a:rPr lang="zh-CN" altLang="en-US" sz="1800" dirty="0" smtClean="0"/>
              <a:pPr algn="l">
                <a:defRPr/>
              </a:pPr>
              <a:t>39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5660853-6E83-47B8-AF09-223E7E7E1691}" type="slidenum">
              <a:rPr lang="zh-CN" altLang="en-US" sz="1800" dirty="0" smtClean="0"/>
              <a:pPr algn="l">
                <a:defRPr/>
              </a:pPr>
              <a:t>40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5C7C828-9786-45D8-B8C3-7153045F6172}" type="slidenum">
              <a:rPr lang="zh-CN" altLang="en-US" sz="1800" dirty="0" smtClean="0"/>
              <a:pPr algn="l">
                <a:defRPr/>
              </a:pPr>
              <a:t>41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B9C9DD1-80C1-4AE1-BD48-53901E5E43D8}" type="slidenum">
              <a:rPr lang="zh-CN" altLang="en-US" sz="1800" dirty="0" smtClean="0"/>
              <a:pPr algn="l">
                <a:defRPr/>
              </a:pPr>
              <a:t>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3A407A2-F78F-43C7-B627-B7D0DA15BE4C}" type="slidenum">
              <a:rPr lang="zh-CN" altLang="en-US" sz="1800" dirty="0" smtClean="0"/>
              <a:pPr algn="l">
                <a:defRPr/>
              </a:pPr>
              <a:t>42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9832A00-6FD6-4577-8529-72EA44930B9E}" type="slidenum">
              <a:rPr lang="zh-CN" altLang="en-US" sz="1800" dirty="0" smtClean="0"/>
              <a:pPr algn="l">
                <a:defRPr/>
              </a:pPr>
              <a:t>43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727F4FF-75DB-4B3B-ABDB-F4ECCBA3105E}" type="slidenum">
              <a:rPr lang="zh-CN" altLang="en-US" sz="1800" dirty="0" smtClean="0"/>
              <a:pPr algn="l">
                <a:defRPr/>
              </a:pPr>
              <a:t>44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AA1152C-18F8-4E41-9202-D8C56384D6C5}" type="slidenum">
              <a:rPr lang="zh-CN" altLang="en-US" sz="1800" dirty="0" smtClean="0"/>
              <a:pPr algn="l">
                <a:defRPr/>
              </a:pPr>
              <a:t>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88106FA-6AFA-456B-80C9-F8205C418EF5}" type="slidenum">
              <a:rPr lang="zh-CN" altLang="en-US" sz="1800" dirty="0" smtClean="0"/>
              <a:pPr algn="l">
                <a:defRPr/>
              </a:pPr>
              <a:t>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7486E3E-62CC-4B4C-843E-5973DE447BC0}" type="slidenum">
              <a:rPr lang="zh-CN" altLang="en-US" sz="1800" dirty="0" smtClean="0"/>
              <a:pPr algn="l">
                <a:defRPr/>
              </a:pPr>
              <a:t>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3940492-CBA4-47D7-911C-1746B82966E2}" type="slidenum">
              <a:rPr lang="zh-CN" altLang="en-US" sz="1800" dirty="0" smtClean="0"/>
              <a:pPr algn="l">
                <a:defRPr/>
              </a:pPr>
              <a:t>10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18720EF-8FD1-4A60-A90D-0E896F82346B}" type="slidenum">
              <a:rPr lang="zh-CN" altLang="en-US" sz="1800" dirty="0" smtClean="0"/>
              <a:pPr algn="l">
                <a:defRPr/>
              </a:pPr>
              <a:t>11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20800" y="1122363"/>
            <a:ext cx="947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0800" y="3602038"/>
            <a:ext cx="947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49BB47C-0B23-4B02-B769-BE8BB50E6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5939171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04113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72774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11348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7822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5897301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17466"/>
            <a:ext cx="2895600" cy="5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804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3926175" y="237490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技术成就梦想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5" y="6086621"/>
            <a:ext cx="1459338" cy="2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0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" userDrawn="1">
          <p15:clr>
            <a:srgbClr val="F26B43"/>
          </p15:clr>
        </p15:guide>
        <p15:guide id="4" pos="6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56" y="719138"/>
            <a:ext cx="9674898" cy="4987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364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1" y="723900"/>
            <a:ext cx="9849332" cy="508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502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1" y="685800"/>
            <a:ext cx="9803034" cy="513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2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704850"/>
            <a:ext cx="10106377" cy="525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954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57" y="706779"/>
            <a:ext cx="98964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8432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690563"/>
            <a:ext cx="10032768" cy="52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037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719138"/>
            <a:ext cx="10129837" cy="522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390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1013"/>
            <a:ext cx="9586369" cy="537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06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695325"/>
            <a:ext cx="9905156" cy="516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013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700088"/>
            <a:ext cx="9884689" cy="514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120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">
            <a:extLst>
              <a:ext uri="{FF2B5EF4-FFF2-40B4-BE49-F238E27FC236}">
                <a16:creationId xmlns:a16="http://schemas.microsoft.com/office/drawing/2014/main" xmlns="" id="{A3D9A432-3FF1-423E-8F35-66DEDBE0CC3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6811" y="2242845"/>
            <a:ext cx="7805938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-150" normalizeH="0" baseline="0" noProof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项目沟通管理</a:t>
            </a:r>
            <a:endParaRPr kumimoji="0" lang="zh-CN" altLang="en-US" sz="6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91149416-FA23-4423-A71E-41E29210B0E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6813" y="857314"/>
            <a:ext cx="2160000" cy="612000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342900" dist="2286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九阳神功专题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06812" y="386629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mtClean="0">
                <a:latin typeface="+mn-ea"/>
              </a:rPr>
              <a:t>授课：薛大龙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0433" y="4745969"/>
            <a:ext cx="8044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+mn-ea"/>
              </a:rPr>
              <a:t>简介：中共党员、北京理工大学博士研究生、多所大学客座教授、北京市评标专家，多次参与软考的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命题与阅卷</a:t>
            </a:r>
            <a:r>
              <a:rPr lang="zh-CN" altLang="en-US" sz="2000" smtClean="0">
                <a:latin typeface="+mn-ea"/>
              </a:rPr>
              <a:t>，主编出版专著超过</a:t>
            </a:r>
            <a:r>
              <a:rPr lang="en-US" altLang="zh-CN" sz="2000" smtClean="0">
                <a:latin typeface="+mn-ea"/>
              </a:rPr>
              <a:t>60</a:t>
            </a:r>
            <a:r>
              <a:rPr lang="zh-CN" altLang="en-US" sz="2000" smtClean="0">
                <a:latin typeface="+mn-ea"/>
              </a:rPr>
              <a:t>部！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11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04850"/>
            <a:ext cx="9964441" cy="516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544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733425"/>
            <a:ext cx="9757187" cy="500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717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709614"/>
            <a:ext cx="9986003" cy="517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2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700089"/>
            <a:ext cx="10058590" cy="522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6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709614"/>
            <a:ext cx="9516540" cy="492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449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728664"/>
            <a:ext cx="9875194" cy="507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354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9" y="719138"/>
            <a:ext cx="9930884" cy="511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839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485775"/>
            <a:ext cx="9743110" cy="546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128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471488"/>
            <a:ext cx="9598064" cy="538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818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728663"/>
            <a:ext cx="9847283" cy="506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357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876300"/>
            <a:ext cx="104949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326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6" y="738189"/>
            <a:ext cx="9608436" cy="494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801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714375"/>
            <a:ext cx="9696812" cy="501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088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733425"/>
            <a:ext cx="9626933" cy="494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352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1" y="490538"/>
            <a:ext cx="9668774" cy="54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889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9" y="714375"/>
            <a:ext cx="9992990" cy="517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002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700088"/>
            <a:ext cx="10018111" cy="52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919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14375"/>
            <a:ext cx="10227522" cy="5281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950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09614"/>
            <a:ext cx="10129313" cy="523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92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719138"/>
            <a:ext cx="10114813" cy="521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834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00088"/>
            <a:ext cx="9978521" cy="517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256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681038"/>
            <a:ext cx="10047395" cy="525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201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9" y="719138"/>
            <a:ext cx="10051682" cy="51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464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1" y="728663"/>
            <a:ext cx="9872482" cy="50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527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480350"/>
            <a:ext cx="9847763" cy="552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029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723900"/>
            <a:ext cx="9912631" cy="509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545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4"/>
          <p:cNvSpPr txBox="1">
            <a:spLocks noChangeArrowheads="1"/>
          </p:cNvSpPr>
          <p:nvPr/>
        </p:nvSpPr>
        <p:spPr bwMode="auto">
          <a:xfrm>
            <a:off x="731508" y="1441285"/>
            <a:ext cx="7519987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901" tIns="50950" rIns="101901" bIns="5095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Q&amp;A</a:t>
            </a:r>
            <a:endParaRPr lang="zh-CN" altLang="en-US" sz="2200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196850" y="46038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微软雅黑" pitchFamily="34" charset="-122"/>
              </a:rPr>
              <a:t>谢谢</a:t>
            </a:r>
          </a:p>
        </p:txBody>
      </p:sp>
      <p:sp>
        <p:nvSpPr>
          <p:cNvPr id="67588" name="文本框 1"/>
          <p:cNvSpPr txBox="1">
            <a:spLocks noChangeArrowheads="1"/>
          </p:cNvSpPr>
          <p:nvPr/>
        </p:nvSpPr>
        <p:spPr bwMode="auto">
          <a:xfrm>
            <a:off x="581025" y="4618038"/>
            <a:ext cx="9429874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1271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薛博士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主讲领域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：信息系统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项目管理师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、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系统分析师、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系统架构设计师、系统规划与管理师</a:t>
            </a:r>
            <a:endParaRPr lang="en-US" altLang="zh-CN" sz="1800" b="1">
              <a:solidFill>
                <a:srgbClr val="001D59"/>
              </a:solidFill>
              <a:latin typeface="Georgia" pitchFamily="18" charset="0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latin typeface="Georgia" pitchFamily="18" charset="0"/>
                <a:sym typeface="微软雅黑" pitchFamily="34" charset="-122"/>
              </a:rPr>
              <a:t>薛博士版权所有，已申请知识产权保护，侵权必究！</a:t>
            </a:r>
          </a:p>
        </p:txBody>
      </p:sp>
      <p:pic>
        <p:nvPicPr>
          <p:cNvPr id="67589" name="图片 4" descr="T13xZTBXJv1RCvBVd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8"/>
            <a:ext cx="528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952284"/>
            <a:ext cx="5283200" cy="341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27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3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709613"/>
            <a:ext cx="10055627" cy="521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833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704850"/>
            <a:ext cx="9553718" cy="495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08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457201"/>
            <a:ext cx="9424444" cy="530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034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714375"/>
            <a:ext cx="9591206" cy="495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672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04850"/>
            <a:ext cx="9532716" cy="4939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826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0.0,&quot;TopMargin&quot;:0.0,&quot;FooterHeight&quot;:0.0,&quot;BottomMargin&quot;:0.0,&quot;SideMargin&quot;:10.0,&quot;IntervalMargin&quot;:0.0,&quot;Id&quot;:&quot;GuidesStyle_None&quot;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w Cen MT"/>
        <a:ea typeface="微软雅黑"/>
        <a:cs typeface=""/>
      </a:majorFont>
      <a:minorFont>
        <a:latin typeface="Tw Cen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414</Words>
  <Application>Microsoft Office PowerPoint</Application>
  <PresentationFormat>自定义</PresentationFormat>
  <Paragraphs>93</Paragraphs>
  <Slides>45</Slides>
  <Notes>42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 cao</dc:creator>
  <cp:lastModifiedBy>薛大龙</cp:lastModifiedBy>
  <cp:revision>290</cp:revision>
  <dcterms:created xsi:type="dcterms:W3CDTF">2016-09-12T07:04:34Z</dcterms:created>
  <dcterms:modified xsi:type="dcterms:W3CDTF">2018-12-10T08:29:30Z</dcterms:modified>
</cp:coreProperties>
</file>